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&#1576;&#1604;&#1576;&#1604;&#1576;&#1604;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29962" y="572005"/>
            <a:ext cx="210826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الرابع عشر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810820" y="3791806"/>
            <a:ext cx="73930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فيديو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1975412" y="3869701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029D2496-B689-5B48-E705-547A6160E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130661"/>
              </p:ext>
            </p:extLst>
          </p:nvPr>
        </p:nvGraphicFramePr>
        <p:xfrm>
          <a:off x="610704" y="1226561"/>
          <a:ext cx="10353218" cy="908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441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864419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86441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759961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يتبع  التعليمات لتحديد أهدافه وتطوير أدائه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ٌطور أدائه مهنيا من خلال الاستفادة من الخبرة العملية في بيئة التعلم والعمل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تطوير الأداء في بيئة العمل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مربع نص 3">
            <a:extLst>
              <a:ext uri="{FF2B5EF4-FFF2-40B4-BE49-F238E27FC236}">
                <a16:creationId xmlns:a16="http://schemas.microsoft.com/office/drawing/2014/main" id="{AD16B34F-99C4-4C59-E781-8C5329EA0FF7}"/>
              </a:ext>
            </a:extLst>
          </p:cNvPr>
          <p:cNvSpPr txBox="1"/>
          <p:nvPr/>
        </p:nvSpPr>
        <p:spPr>
          <a:xfrm>
            <a:off x="3254314" y="3560973"/>
            <a:ext cx="68817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 action="ppaction://hlinkfile"/>
              </a:rPr>
              <a:t>https://www.google.com/search?q=%D8%AA%D8%B7%D9%88%D9%8A%D8%B1+%D8%A7%D9%84%D8%A3%D8%AF%D8%A7%D8%A1+%D9%81%D9%8A+%D8%A8%D9%8A%D8%A6%D8%A9+%D8%A7%D9%84%D8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415155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112</Words>
  <Application>Microsoft Office PowerPoint</Application>
  <PresentationFormat>شاشة عريضة</PresentationFormat>
  <Paragraphs>11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Semilight</vt:lpstr>
      <vt:lpstr>Office Theme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FAYIZ ADNAN FAYIZ ALSAMAKI</cp:lastModifiedBy>
  <cp:revision>16</cp:revision>
  <dcterms:created xsi:type="dcterms:W3CDTF">2023-06-12T14:15:26Z</dcterms:created>
  <dcterms:modified xsi:type="dcterms:W3CDTF">2024-01-12T06:44:42Z</dcterms:modified>
</cp:coreProperties>
</file>